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Montserrat"/>
      <p:regular r:id="rId16"/>
    </p:embeddedFont>
    <p:embeddedFont>
      <p:font typeface="Montserrat"/>
      <p:regular r:id="rId17"/>
    </p:embeddedFont>
    <p:embeddedFont>
      <p:font typeface="Montserrat"/>
      <p:regular r:id="rId18"/>
    </p:embeddedFont>
    <p:embeddedFont>
      <p:font typeface="Montserrat"/>
      <p:regular r:id="rId19"/>
    </p:embeddedFont>
    <p:embeddedFont>
      <p:font typeface="Lato"/>
      <p:regular r:id="rId20"/>
    </p:embeddedFont>
    <p:embeddedFont>
      <p:font typeface="Lato"/>
      <p:regular r:id="rId21"/>
    </p:embeddedFont>
    <p:embeddedFont>
      <p:font typeface="Lato"/>
      <p:regular r:id="rId22"/>
    </p:embeddedFont>
    <p:embeddedFont>
      <p:font typeface="Lato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EBE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8878"/>
            <a:ext cx="57265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CENTAURION LABS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Automate Your Edge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55746"/>
            <a:ext cx="7207329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i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Transforming Trading Strategies into Precision Automation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622244"/>
            <a:ext cx="7207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Turn your trading strategy into a precision engine. We provide the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tools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and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expertise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 automate your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edge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 Benefit from institutional-grade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foundations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designed for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reliability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and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speed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 Automate without compromising on your strategy.</a:t>
            </a: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5094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Institutional-Grade Foundations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Industry Expertise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0701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Designed by professionals with experience at market leaders. We adhere to rigorous technical standards.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 "hobbyist code" here.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424976" y="3634264"/>
            <a:ext cx="31330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Seamless Integration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424976" y="4215408"/>
            <a:ext cx="607016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Focus on reliability, speed, and seamless integration. Experience dependable performance.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Lightning fast responsiveness on feedback loops.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</a:t>
            </a:r>
            <a:endParaRPr lang="en-US" sz="17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6317" y="249198"/>
            <a:ext cx="3077766" cy="307776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7706" y="4288155"/>
            <a:ext cx="6564392" cy="622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Your Strategy, Your Rules</a:t>
            </a:r>
            <a:endParaRPr lang="en-US" sz="39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6" y="5210056"/>
            <a:ext cx="4411623" cy="7974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97017" y="6306503"/>
            <a:ext cx="2492097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Strategy Review</a:t>
            </a:r>
            <a:endParaRPr lang="en-US" sz="19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29" y="5210056"/>
            <a:ext cx="4411623" cy="79748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308640" y="6306503"/>
            <a:ext cx="2852023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Custom Development</a:t>
            </a:r>
            <a:endParaRPr lang="en-US" sz="19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952" y="5210056"/>
            <a:ext cx="4411623" cy="79748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720262" y="6306503"/>
            <a:ext cx="2492097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Testing &amp; Delivery</a:t>
            </a:r>
            <a:endParaRPr lang="en-US" sz="1950" dirty="0"/>
          </a:p>
        </p:txBody>
      </p:sp>
      <p:sp>
        <p:nvSpPr>
          <p:cNvPr id="10" name="Text 4"/>
          <p:cNvSpPr/>
          <p:nvPr/>
        </p:nvSpPr>
        <p:spPr>
          <a:xfrm>
            <a:off x="697706" y="7041475"/>
            <a:ext cx="1323498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We don't sell pre-built systems or black-box algorithms.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Your logic drives every trade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 Experience a clear process with weekly updates. Your feedback is integrated throughout the development lifecycle.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Zero-Risk Start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9580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002366"/>
          </a:solidFill>
          <a:ln w="7620">
            <a:solidFill>
              <a:srgbClr val="193C7F"/>
            </a:solidFill>
            <a:prstDash val="solid"/>
          </a:ln>
          <a:effectLst>
            <a:outerShdw sx="100000" sy="100000" kx="0" ky="0" algn="bl" rotWithShape="0" blurRad="0" dist="20320" dir="2700000">
              <a:srgbClr val="193c7f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878860" y="33520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9580"/>
            <a:ext cx="28845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Free Strategy Audit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9999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We analyze your idea's viability before commitment. Understand your strategy's potential.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C0C0C0"/>
          </a:solidFill>
          <a:ln w="7620">
            <a:solidFill>
              <a:srgbClr val="A6A6A6"/>
            </a:solidFill>
            <a:prstDash val="solid"/>
          </a:ln>
          <a:effectLst>
            <a:outerShdw sx="100000" sy="100000" kx="0" ky="0" algn="bl" rotWithShape="0" blurRad="0" dist="20320" dir="2700000">
              <a:srgbClr val="a6a6a6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878860" y="50502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5007769"/>
            <a:ext cx="28490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Beta Testing Phase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5498187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We fix bugs for free until you're confident. Launch with complete confidence. 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41683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1045" y="4553188"/>
            <a:ext cx="5293281" cy="661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Flexible Pricing</a:t>
            </a:r>
            <a:endParaRPr lang="en-US" sz="41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" y="5532358"/>
            <a:ext cx="529233" cy="5292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1045" y="6273284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Fixed Fee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41045" y="6730960"/>
            <a:ext cx="6415326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Transparent upfront quote.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10" y="5532358"/>
            <a:ext cx="529233" cy="52923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73910" y="6273284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Pay-as-You-Profit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473910" y="6730960"/>
            <a:ext cx="6415445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Small % of your sales profits.</a:t>
            </a:r>
            <a:endParaRPr lang="en-US" sz="1650" dirty="0"/>
          </a:p>
        </p:txBody>
      </p:sp>
      <p:sp>
        <p:nvSpPr>
          <p:cNvPr id="10" name="Text 5"/>
          <p:cNvSpPr/>
          <p:nvPr/>
        </p:nvSpPr>
        <p:spPr>
          <a:xfrm>
            <a:off x="741045" y="7307699"/>
            <a:ext cx="13148310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Choose the pricing that works for you. Fixed fee provides cost certainty. Pay-as-you-profit aligns our incentives with your success.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63641"/>
            <a:ext cx="68377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Ideal for Traders Who...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512582"/>
            <a:ext cx="3490317" cy="1194673"/>
          </a:xfrm>
          <a:prstGeom prst="roundRect">
            <a:avLst>
              <a:gd name="adj" fmla="val 28480"/>
            </a:avLst>
          </a:prstGeom>
          <a:solidFill>
            <a:srgbClr val="002366"/>
          </a:solidFill>
          <a:ln w="7620">
            <a:solidFill>
              <a:srgbClr val="193C7F"/>
            </a:solidFill>
            <a:prstDash val="solid"/>
          </a:ln>
          <a:effectLst>
            <a:outerShdw sx="100000" sy="100000" kx="0" ky="0" algn="bl" rotWithShape="0" blurRad="0" dist="20320" dir="2700000">
              <a:srgbClr val="193c7f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514624" y="3747016"/>
            <a:ext cx="30214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Have a clear strategy but lack technical skills.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9997321" y="3512582"/>
            <a:ext cx="3490317" cy="1194673"/>
          </a:xfrm>
          <a:prstGeom prst="roundRect">
            <a:avLst>
              <a:gd name="adj" fmla="val 28480"/>
            </a:avLst>
          </a:prstGeom>
          <a:solidFill>
            <a:srgbClr val="C0C0C0"/>
          </a:solidFill>
          <a:ln w="7620">
            <a:solidFill>
              <a:srgbClr val="A6A6A6"/>
            </a:solidFill>
            <a:prstDash val="solid"/>
          </a:ln>
          <a:effectLst>
            <a:outerShdw sx="100000" sy="100000" kx="0" ky="0" algn="bl" rotWithShape="0" blurRad="0" dist="20320" dir="2700000">
              <a:srgbClr val="a6a6a6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231755" y="3747016"/>
            <a:ext cx="30214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Want to automate discipline, removing emotional trading.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4934069"/>
            <a:ext cx="7207329" cy="831771"/>
          </a:xfrm>
          <a:prstGeom prst="roundRect">
            <a:avLst>
              <a:gd name="adj" fmla="val 40906"/>
            </a:avLst>
          </a:prstGeom>
          <a:solidFill>
            <a:srgbClr val="008080"/>
          </a:solidFill>
          <a:ln w="7620">
            <a:solidFill>
              <a:srgbClr val="199999"/>
            </a:solidFill>
            <a:prstDash val="solid"/>
          </a:ln>
          <a:effectLst>
            <a:outerShdw sx="100000" sy="100000" kx="0" ky="0" algn="bl" rotWithShape="0" blurRad="0" dist="20320" dir="2700000">
              <a:srgbClr val="199999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6514624" y="5168503"/>
            <a:ext cx="67384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Value transparency over empty promises.</a:t>
            </a:r>
            <a:endParaRPr lang="en-US" sz="175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575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What We Don’t Do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0653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Reuse your strategy –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80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your IP stays yours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14873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Lock you into subscriptions for basic fixes.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59093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Sell “guaranteed profit” scams.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20898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We prioritize integrity and client control. Your strategy is safe with us.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6116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Launch Offer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923455"/>
            <a:ext cx="7556421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3154323" y="29552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Discount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44566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Discount on your first EA.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4602361"/>
            <a:ext cx="7556421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002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Free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3154323" y="56341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Audit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3790" y="612457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Free Strategy Audit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674262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Founding Clients receive a free strategy audit. Benefit from priority access to future tools.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2025-04-24T14:07:03Z</dcterms:created>
  <dcterms:modified xsi:type="dcterms:W3CDTF">2025-04-24T14:07:03Z</dcterms:modified>
</cp:coreProperties>
</file>